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74" r:id="rId2"/>
    <p:sldId id="276" r:id="rId3"/>
    <p:sldId id="275" r:id="rId4"/>
    <p:sldId id="260" r:id="rId5"/>
  </p:sldIdLst>
  <p:sldSz cx="10693400" cy="7556500"/>
  <p:notesSz cx="6858000" cy="9144000"/>
  <p:embeddedFontLst>
    <p:embeddedFont>
      <p:font typeface="Snap ITC" panose="04040A07060A02020202" pitchFamily="82" charset="0"/>
      <p:regular r:id="rId7"/>
    </p:embeddedFont>
    <p:embeddedFont>
      <p:font typeface="Tahoma" panose="020B0604030504040204" pitchFamily="34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>
        <p:scale>
          <a:sx n="90" d="100"/>
          <a:sy n="90" d="100"/>
        </p:scale>
        <p:origin x="378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576FD-69B0-4119-92D4-CD8FE10DC02C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F6D5E-D0ED-4F25-BFFA-C3911BBF5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7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F6D5E-D0ED-4F25-BFFA-C3911BBF50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8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7">
            <a:extLst>
              <a:ext uri="{FF2B5EF4-FFF2-40B4-BE49-F238E27FC236}">
                <a16:creationId xmlns:a16="http://schemas.microsoft.com/office/drawing/2014/main" id="{D9AE99C1-9677-AB03-FD77-C41B231C779B}"/>
              </a:ext>
            </a:extLst>
          </p:cNvPr>
          <p:cNvGrpSpPr/>
          <p:nvPr/>
        </p:nvGrpSpPr>
        <p:grpSpPr>
          <a:xfrm>
            <a:off x="1520550" y="1467407"/>
            <a:ext cx="3472971" cy="3825619"/>
            <a:chOff x="0" y="0"/>
            <a:chExt cx="812800" cy="1467535"/>
          </a:xfrm>
          <a:solidFill>
            <a:schemeClr val="bg1"/>
          </a:solidFill>
        </p:grpSpPr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AA1F4087-0263-7ADC-B625-C64FC7BDDE0C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9">
              <a:extLst>
                <a:ext uri="{FF2B5EF4-FFF2-40B4-BE49-F238E27FC236}">
                  <a16:creationId xmlns:a16="http://schemas.microsoft.com/office/drawing/2014/main" id="{5C76E58B-8501-CB68-5976-31B8BF5C3DEC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7" name="Group 30">
            <a:extLst>
              <a:ext uri="{FF2B5EF4-FFF2-40B4-BE49-F238E27FC236}">
                <a16:creationId xmlns:a16="http://schemas.microsoft.com/office/drawing/2014/main" id="{DDA0E844-EDE9-468E-E1A6-A6512F8E4D72}"/>
              </a:ext>
            </a:extLst>
          </p:cNvPr>
          <p:cNvGrpSpPr/>
          <p:nvPr/>
        </p:nvGrpSpPr>
        <p:grpSpPr>
          <a:xfrm>
            <a:off x="5186239" y="1503028"/>
            <a:ext cx="3719052" cy="3697264"/>
            <a:chOff x="0" y="0"/>
            <a:chExt cx="812800" cy="1467535"/>
          </a:xfrm>
          <a:solidFill>
            <a:schemeClr val="bg1"/>
          </a:solidFill>
        </p:grpSpPr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F5A59CB6-D24E-9173-BE01-DAA068F06439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32">
              <a:extLst>
                <a:ext uri="{FF2B5EF4-FFF2-40B4-BE49-F238E27FC236}">
                  <a16:creationId xmlns:a16="http://schemas.microsoft.com/office/drawing/2014/main" id="{9E40BE6D-6500-F3FD-F13E-DB1E16FB20FD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0" name="Freeform 33">
            <a:extLst>
              <a:ext uri="{FF2B5EF4-FFF2-40B4-BE49-F238E27FC236}">
                <a16:creationId xmlns:a16="http://schemas.microsoft.com/office/drawing/2014/main" id="{B2D2C647-C8EA-E579-F891-E6595777BC59}"/>
              </a:ext>
            </a:extLst>
          </p:cNvPr>
          <p:cNvSpPr/>
          <p:nvPr/>
        </p:nvSpPr>
        <p:spPr>
          <a:xfrm>
            <a:off x="-196327" y="4988227"/>
            <a:ext cx="10975942" cy="2733311"/>
          </a:xfrm>
          <a:custGeom>
            <a:avLst/>
            <a:gdLst/>
            <a:ahLst/>
            <a:cxnLst/>
            <a:rect l="l" t="t" r="r" b="b"/>
            <a:pathLst>
              <a:path w="10975942" h="4056885">
                <a:moveTo>
                  <a:pt x="0" y="0"/>
                </a:moveTo>
                <a:lnTo>
                  <a:pt x="10975942" y="0"/>
                </a:lnTo>
                <a:lnTo>
                  <a:pt x="10975942" y="4056885"/>
                </a:lnTo>
                <a:lnTo>
                  <a:pt x="0" y="4056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20" t="-59402" r="-1120" b="-208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TextBox 40">
            <a:extLst>
              <a:ext uri="{FF2B5EF4-FFF2-40B4-BE49-F238E27FC236}">
                <a16:creationId xmlns:a16="http://schemas.microsoft.com/office/drawing/2014/main" id="{715EA23E-D2F8-5EA7-8423-6551ECEB8261}"/>
              </a:ext>
            </a:extLst>
          </p:cNvPr>
          <p:cNvSpPr txBox="1"/>
          <p:nvPr/>
        </p:nvSpPr>
        <p:spPr>
          <a:xfrm>
            <a:off x="1993900" y="-83431"/>
            <a:ext cx="6595488" cy="7624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66"/>
              </a:lnSpc>
            </a:pPr>
            <a:r>
              <a:rPr lang="en-US" sz="2800" dirty="0">
                <a:solidFill>
                  <a:srgbClr val="FF0000"/>
                </a:solidFill>
                <a:latin typeface="Snap ITC" panose="04040A07060A02020202" pitchFamily="82" charset="0"/>
                <a:ea typeface="Sniglet"/>
                <a:cs typeface="Sniglet"/>
                <a:sym typeface="Sniglet"/>
              </a:rPr>
              <a:t>THỰC ĐƠN NHÀ TRẺ TUẦN 1/9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DF5C82-928C-AED5-2D4E-72DB9636451B}"/>
              </a:ext>
            </a:extLst>
          </p:cNvPr>
          <p:cNvSpPr/>
          <p:nvPr/>
        </p:nvSpPr>
        <p:spPr>
          <a:xfrm>
            <a:off x="5946395" y="453320"/>
            <a:ext cx="1462141" cy="144655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6</a:t>
            </a:r>
            <a:endParaRPr lang="en-US" sz="88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8B6D4B-B9BC-4664-68A8-1A3D9200507E}"/>
              </a:ext>
            </a:extLst>
          </p:cNvPr>
          <p:cNvSpPr/>
          <p:nvPr/>
        </p:nvSpPr>
        <p:spPr>
          <a:xfrm>
            <a:off x="853935" y="2348386"/>
            <a:ext cx="1483075" cy="2791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679C8DD-6DED-CA91-3473-749DFF27CA24}"/>
              </a:ext>
            </a:extLst>
          </p:cNvPr>
          <p:cNvGrpSpPr/>
          <p:nvPr/>
        </p:nvGrpSpPr>
        <p:grpSpPr>
          <a:xfrm>
            <a:off x="1515017" y="361277"/>
            <a:ext cx="3472971" cy="2233263"/>
            <a:chOff x="5132945" y="1075777"/>
            <a:chExt cx="3472971" cy="2233263"/>
          </a:xfrm>
        </p:grpSpPr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FEDB9F8B-43D5-3111-13BE-68525C2CD46F}"/>
                </a:ext>
              </a:extLst>
            </p:cNvPr>
            <p:cNvSpPr txBox="1"/>
            <p:nvPr/>
          </p:nvSpPr>
          <p:spPr>
            <a:xfrm>
              <a:off x="6331067" y="1483994"/>
              <a:ext cx="1746952" cy="4944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C5F9A35-95CA-3B44-DE1F-DAC1DF17FFFF}"/>
                </a:ext>
              </a:extLst>
            </p:cNvPr>
            <p:cNvSpPr/>
            <p:nvPr/>
          </p:nvSpPr>
          <p:spPr>
            <a:xfrm>
              <a:off x="6572221" y="1075777"/>
              <a:ext cx="1162498" cy="14465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800" b="1" spc="50" dirty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Snap ITC" panose="04040A07060A02020202" pitchFamily="82" charset="0"/>
                </a:rPr>
                <a:t>5</a:t>
              </a:r>
              <a:endParaRPr lang="en-US" sz="88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nap ITC" panose="04040A07060A02020202" pitchFamily="82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5F428A7-8103-2A7E-0360-644901310A8B}"/>
                </a:ext>
              </a:extLst>
            </p:cNvPr>
            <p:cNvSpPr txBox="1"/>
            <p:nvPr/>
          </p:nvSpPr>
          <p:spPr>
            <a:xfrm>
              <a:off x="5132945" y="2478043"/>
              <a:ext cx="3472971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en-US" sz="1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SÁNG: </a:t>
              </a:r>
              <a:r>
                <a:rPr lang="en-US" sz="16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SÚP GÀ BÍ ĐỎ</a:t>
              </a:r>
              <a:endPara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en-US" sz="16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BÁNH FLAN ÁNH HỒNG </a:t>
              </a:r>
            </a:p>
            <a:p>
              <a:pPr algn="just"/>
              <a:r>
                <a:rPr lang="en-US" sz="16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SỮA ELLACMULTI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2B6B605D-49C0-4D1E-6616-3CE8FB78F31B}"/>
              </a:ext>
            </a:extLst>
          </p:cNvPr>
          <p:cNvSpPr txBox="1"/>
          <p:nvPr/>
        </p:nvSpPr>
        <p:spPr>
          <a:xfrm>
            <a:off x="5275278" y="1912719"/>
            <a:ext cx="356913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CHÁO THỊT YAOURT TÀI TÀI, SỮA ELLACMULTI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C566B3-846A-78B4-E33A-B17ABBA35B0D}"/>
              </a:ext>
            </a:extLst>
          </p:cNvPr>
          <p:cNvSpPr txBox="1"/>
          <p:nvPr/>
        </p:nvSpPr>
        <p:spPr>
          <a:xfrm>
            <a:off x="1481561" y="2875195"/>
            <a:ext cx="351411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6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60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MẶN: </a:t>
            </a:r>
            <a:r>
              <a:rPr lang="vi-VN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GÀ RÔ TI </a:t>
            </a:r>
            <a:endParaRPr lang="en-US" sz="16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60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CANH:</a:t>
            </a:r>
            <a:r>
              <a:rPr lang="vi-VN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BÓ XÔI NẤU TÔM </a:t>
            </a:r>
            <a:r>
              <a:rPr lang="en-US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RÁNG MIỆNG</a:t>
            </a:r>
            <a:r>
              <a:rPr lang="vi-VN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NƯỚC CAM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BFB7F1-DD13-2007-342D-1C1EA8BAC07F}"/>
              </a:ext>
            </a:extLst>
          </p:cNvPr>
          <p:cNvSpPr txBox="1"/>
          <p:nvPr/>
        </p:nvSpPr>
        <p:spPr>
          <a:xfrm>
            <a:off x="1598915" y="4592987"/>
            <a:ext cx="29990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NUI SAO NẤU THỊT CÀ RỐT, SỮA ELLACMULTI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FA9692-8731-0546-483E-6EC0D59A3F0E}"/>
              </a:ext>
            </a:extLst>
          </p:cNvPr>
          <p:cNvSpPr txBox="1"/>
          <p:nvPr/>
        </p:nvSpPr>
        <p:spPr>
          <a:xfrm>
            <a:off x="5208729" y="2806521"/>
            <a:ext cx="38413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CƠM: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</a:p>
          <a:p>
            <a:pPr algn="just"/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vi-VN" sz="1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TRỨNG HẤP NẤM RƠM</a:t>
            </a:r>
          </a:p>
          <a:p>
            <a:pPr algn="just"/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vi-VN" sz="1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1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CANH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MƯỚP NẤU THỊT HEO</a:t>
            </a:r>
          </a:p>
          <a:p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vi-VN" sz="1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THANH LONG 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NƯỚC TẮC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3670CE3-99DD-07CE-0642-5231F1DE2E8F}"/>
              </a:ext>
            </a:extLst>
          </p:cNvPr>
          <p:cNvSpPr txBox="1"/>
          <p:nvPr/>
        </p:nvSpPr>
        <p:spPr>
          <a:xfrm>
            <a:off x="5275278" y="4462254"/>
            <a:ext cx="32425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BÚN CÁ </a:t>
            </a:r>
          </a:p>
          <a:p>
            <a:pPr algn="just"/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ELLACMULTI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0C327C-1BBE-C484-4AF0-4A33054DA501}"/>
              </a:ext>
            </a:extLst>
          </p:cNvPr>
          <p:cNvSpPr/>
          <p:nvPr/>
        </p:nvSpPr>
        <p:spPr>
          <a:xfrm>
            <a:off x="3932242" y="1102780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5/9/2024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69157F-F9A6-7639-E017-BC8BE5EFC893}"/>
              </a:ext>
            </a:extLst>
          </p:cNvPr>
          <p:cNvSpPr/>
          <p:nvPr/>
        </p:nvSpPr>
        <p:spPr>
          <a:xfrm>
            <a:off x="7129390" y="1030652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6/9/2024</a:t>
            </a:r>
          </a:p>
        </p:txBody>
      </p:sp>
    </p:spTree>
    <p:extLst>
      <p:ext uri="{BB962C8B-B14F-4D97-AF65-F5344CB8AC3E}">
        <p14:creationId xmlns:p14="http://schemas.microsoft.com/office/powerpoint/2010/main" val="385254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355098EE-EF13-C87E-332B-778C478B76CB}"/>
              </a:ext>
            </a:extLst>
          </p:cNvPr>
          <p:cNvGrpSpPr/>
          <p:nvPr/>
        </p:nvGrpSpPr>
        <p:grpSpPr>
          <a:xfrm>
            <a:off x="127360" y="1568063"/>
            <a:ext cx="2171340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1B0C3F6-511D-F538-90EC-6B7B64A21809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BA3302C-4805-9DDA-30EB-F4B82EDC283A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8" name="Group 21">
            <a:extLst>
              <a:ext uri="{FF2B5EF4-FFF2-40B4-BE49-F238E27FC236}">
                <a16:creationId xmlns:a16="http://schemas.microsoft.com/office/drawing/2014/main" id="{318A51B6-8ED8-4055-F6A6-695DCE00F46C}"/>
              </a:ext>
            </a:extLst>
          </p:cNvPr>
          <p:cNvGrpSpPr/>
          <p:nvPr/>
        </p:nvGrpSpPr>
        <p:grpSpPr>
          <a:xfrm>
            <a:off x="4420468" y="1568063"/>
            <a:ext cx="1978813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2C7EF7CA-5888-204A-6093-BD409113702A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3">
              <a:extLst>
                <a:ext uri="{FF2B5EF4-FFF2-40B4-BE49-F238E27FC236}">
                  <a16:creationId xmlns:a16="http://schemas.microsoft.com/office/drawing/2014/main" id="{A3648B65-C1DE-72A6-DC01-830720B954B8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1" name="Group 24">
            <a:extLst>
              <a:ext uri="{FF2B5EF4-FFF2-40B4-BE49-F238E27FC236}">
                <a16:creationId xmlns:a16="http://schemas.microsoft.com/office/drawing/2014/main" id="{E12726C9-FF18-23DE-2A03-0607151AE54E}"/>
              </a:ext>
            </a:extLst>
          </p:cNvPr>
          <p:cNvGrpSpPr/>
          <p:nvPr/>
        </p:nvGrpSpPr>
        <p:grpSpPr>
          <a:xfrm>
            <a:off x="2393916" y="1568062"/>
            <a:ext cx="1946822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2" name="Freeform 25">
              <a:extLst>
                <a:ext uri="{FF2B5EF4-FFF2-40B4-BE49-F238E27FC236}">
                  <a16:creationId xmlns:a16="http://schemas.microsoft.com/office/drawing/2014/main" id="{FE559003-47F8-DEA9-EF6A-F4DADB9B57C5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6">
              <a:extLst>
                <a:ext uri="{FF2B5EF4-FFF2-40B4-BE49-F238E27FC236}">
                  <a16:creationId xmlns:a16="http://schemas.microsoft.com/office/drawing/2014/main" id="{035382CA-5B98-627C-DEC3-5BB9E64771C6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4" name="Group 27">
            <a:extLst>
              <a:ext uri="{FF2B5EF4-FFF2-40B4-BE49-F238E27FC236}">
                <a16:creationId xmlns:a16="http://schemas.microsoft.com/office/drawing/2014/main" id="{4D4FA709-591C-8FE3-B1C1-361BF21C8C40}"/>
              </a:ext>
            </a:extLst>
          </p:cNvPr>
          <p:cNvGrpSpPr/>
          <p:nvPr/>
        </p:nvGrpSpPr>
        <p:grpSpPr>
          <a:xfrm>
            <a:off x="6471584" y="1568063"/>
            <a:ext cx="1923116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B4972DDF-A734-D283-4AC2-3DDD50C1324A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9">
              <a:extLst>
                <a:ext uri="{FF2B5EF4-FFF2-40B4-BE49-F238E27FC236}">
                  <a16:creationId xmlns:a16="http://schemas.microsoft.com/office/drawing/2014/main" id="{4B6B97EE-89A2-877B-BBD1-C490B39F422C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7" name="Group 30">
            <a:extLst>
              <a:ext uri="{FF2B5EF4-FFF2-40B4-BE49-F238E27FC236}">
                <a16:creationId xmlns:a16="http://schemas.microsoft.com/office/drawing/2014/main" id="{7511F259-8867-1DCC-86A3-A018044FEE5B}"/>
              </a:ext>
            </a:extLst>
          </p:cNvPr>
          <p:cNvGrpSpPr/>
          <p:nvPr/>
        </p:nvGrpSpPr>
        <p:grpSpPr>
          <a:xfrm>
            <a:off x="8451606" y="1571694"/>
            <a:ext cx="2000494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4895E9EF-5033-56A0-BB41-6B7FC3E74FC3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32">
              <a:extLst>
                <a:ext uri="{FF2B5EF4-FFF2-40B4-BE49-F238E27FC236}">
                  <a16:creationId xmlns:a16="http://schemas.microsoft.com/office/drawing/2014/main" id="{2A854F7A-E66B-0BC6-2D77-405F33B318FF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0" name="Freeform 33">
            <a:extLst>
              <a:ext uri="{FF2B5EF4-FFF2-40B4-BE49-F238E27FC236}">
                <a16:creationId xmlns:a16="http://schemas.microsoft.com/office/drawing/2014/main" id="{44E0A5D5-C59F-87CB-233E-54A867596B9A}"/>
              </a:ext>
            </a:extLst>
          </p:cNvPr>
          <p:cNvSpPr/>
          <p:nvPr/>
        </p:nvSpPr>
        <p:spPr>
          <a:xfrm>
            <a:off x="-130951" y="4503557"/>
            <a:ext cx="10975942" cy="2733311"/>
          </a:xfrm>
          <a:custGeom>
            <a:avLst/>
            <a:gdLst/>
            <a:ahLst/>
            <a:cxnLst/>
            <a:rect l="l" t="t" r="r" b="b"/>
            <a:pathLst>
              <a:path w="10975942" h="4056885">
                <a:moveTo>
                  <a:pt x="0" y="0"/>
                </a:moveTo>
                <a:lnTo>
                  <a:pt x="10975942" y="0"/>
                </a:lnTo>
                <a:lnTo>
                  <a:pt x="10975942" y="4056885"/>
                </a:lnTo>
                <a:lnTo>
                  <a:pt x="0" y="4056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20" t="-59402" r="-1120" b="-208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TextBox 40">
            <a:extLst>
              <a:ext uri="{FF2B5EF4-FFF2-40B4-BE49-F238E27FC236}">
                <a16:creationId xmlns:a16="http://schemas.microsoft.com/office/drawing/2014/main" id="{CFEFE98C-46CF-88A7-2552-C8C8FFCD92D0}"/>
              </a:ext>
            </a:extLst>
          </p:cNvPr>
          <p:cNvSpPr txBox="1"/>
          <p:nvPr/>
        </p:nvSpPr>
        <p:spPr>
          <a:xfrm>
            <a:off x="1993900" y="-61023"/>
            <a:ext cx="6595488" cy="7624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66"/>
              </a:lnSpc>
            </a:pPr>
            <a:r>
              <a:rPr lang="en-US" sz="2800" dirty="0">
                <a:solidFill>
                  <a:srgbClr val="FF0000"/>
                </a:solidFill>
                <a:latin typeface="Snap ITC" panose="04040A07060A02020202" pitchFamily="82" charset="0"/>
                <a:ea typeface="Sniglet"/>
                <a:cs typeface="Sniglet"/>
                <a:sym typeface="Sniglet"/>
              </a:rPr>
              <a:t>THỰC ĐƠN NHÀ TRẺ TUẦN 2/9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35E1D0-2693-5495-07DB-99F1D5D3A4EB}"/>
              </a:ext>
            </a:extLst>
          </p:cNvPr>
          <p:cNvSpPr/>
          <p:nvPr/>
        </p:nvSpPr>
        <p:spPr>
          <a:xfrm>
            <a:off x="936774" y="630296"/>
            <a:ext cx="66716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2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BF3BB4A-DE0A-6851-D100-731BC5B1EA50}"/>
              </a:ext>
            </a:extLst>
          </p:cNvPr>
          <p:cNvSpPr/>
          <p:nvPr/>
        </p:nvSpPr>
        <p:spPr>
          <a:xfrm>
            <a:off x="3008916" y="619365"/>
            <a:ext cx="10631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3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276056-7755-C97A-3EA1-AA8F29990A49}"/>
              </a:ext>
            </a:extLst>
          </p:cNvPr>
          <p:cNvSpPr/>
          <p:nvPr/>
        </p:nvSpPr>
        <p:spPr>
          <a:xfrm>
            <a:off x="4961479" y="697036"/>
            <a:ext cx="103704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4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48BB79-CF80-1B04-28E8-23160FC13FA4}"/>
              </a:ext>
            </a:extLst>
          </p:cNvPr>
          <p:cNvSpPr/>
          <p:nvPr/>
        </p:nvSpPr>
        <p:spPr>
          <a:xfrm>
            <a:off x="7059573" y="585860"/>
            <a:ext cx="9557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5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BE4D1ED-6246-DC84-C4BA-C872788C818A}"/>
              </a:ext>
            </a:extLst>
          </p:cNvPr>
          <p:cNvSpPr/>
          <p:nvPr/>
        </p:nvSpPr>
        <p:spPr>
          <a:xfrm>
            <a:off x="8958107" y="641407"/>
            <a:ext cx="968534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6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65F6CCF-0143-7F5E-6A5D-BAF4A9F7006F}"/>
              </a:ext>
            </a:extLst>
          </p:cNvPr>
          <p:cNvSpPr/>
          <p:nvPr/>
        </p:nvSpPr>
        <p:spPr>
          <a:xfrm>
            <a:off x="853935" y="1814986"/>
            <a:ext cx="1483075" cy="2791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979FF7E-E038-0274-D1F2-8D17A4D17C8C}"/>
              </a:ext>
            </a:extLst>
          </p:cNvPr>
          <p:cNvSpPr txBox="1"/>
          <p:nvPr/>
        </p:nvSpPr>
        <p:spPr>
          <a:xfrm>
            <a:off x="86991" y="2144098"/>
            <a:ext cx="217134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BÚN MỘC, YAOURT ÁNH HỒNG,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7C5F34-CAB7-094A-1D2A-EFF6E43E6942}"/>
              </a:ext>
            </a:extLst>
          </p:cNvPr>
          <p:cNvSpPr txBox="1"/>
          <p:nvPr/>
        </p:nvSpPr>
        <p:spPr>
          <a:xfrm>
            <a:off x="2373068" y="2192166"/>
            <a:ext cx="20074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BÁNH CANH NẤU TÔM, BÁNH FLANE ÁNH HỒNG,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F17CC61-CB51-5B84-4987-8D4CB1C8096F}"/>
              </a:ext>
            </a:extLst>
          </p:cNvPr>
          <p:cNvSpPr txBox="1"/>
          <p:nvPr/>
        </p:nvSpPr>
        <p:spPr>
          <a:xfrm>
            <a:off x="6464593" y="2008418"/>
            <a:ext cx="192311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 GÀ TIỀM, BÁNH FLANE ÁNH  HỒNG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6B202A-2224-21FF-0807-52232D0EC124}"/>
              </a:ext>
            </a:extLst>
          </p:cNvPr>
          <p:cNvSpPr txBox="1"/>
          <p:nvPr/>
        </p:nvSpPr>
        <p:spPr>
          <a:xfrm>
            <a:off x="4412287" y="2011071"/>
            <a:ext cx="19807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HOÀNH THÁNH TÔM THỊT CÀ RỐT, SỮA CHUA TRÀ MY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094950-4495-82EB-1EAE-B89C196FDE70}"/>
              </a:ext>
            </a:extLst>
          </p:cNvPr>
          <p:cNvSpPr txBox="1"/>
          <p:nvPr/>
        </p:nvSpPr>
        <p:spPr>
          <a:xfrm>
            <a:off x="8402881" y="2058387"/>
            <a:ext cx="200049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BÚN CÁ DIÊU HỒNG YAOURT TÀI TÀI,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CEEA490-0504-4D02-233D-3703991F47A0}"/>
              </a:ext>
            </a:extLst>
          </p:cNvPr>
          <p:cNvSpPr txBox="1"/>
          <p:nvPr/>
        </p:nvSpPr>
        <p:spPr>
          <a:xfrm>
            <a:off x="52992" y="2890487"/>
            <a:ext cx="217134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XÍU MẠI SỐT CÀ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CANH KHOAI MỠ NẤU TÔM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CHUỐI SỨ +CHANH DÂY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64CD0F8-94BB-15C0-61C9-1131FCBCFBC8}"/>
              </a:ext>
            </a:extLst>
          </p:cNvPr>
          <p:cNvSpPr txBox="1"/>
          <p:nvPr/>
        </p:nvSpPr>
        <p:spPr>
          <a:xfrm>
            <a:off x="83571" y="4160149"/>
            <a:ext cx="232738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 GÀ CÀ RỐT 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17D906F-CD24-E4C7-58AE-85DB5F731A10}"/>
              </a:ext>
            </a:extLst>
          </p:cNvPr>
          <p:cNvSpPr txBox="1"/>
          <p:nvPr/>
        </p:nvSpPr>
        <p:spPr>
          <a:xfrm>
            <a:off x="2354157" y="2888192"/>
            <a:ext cx="195471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BÒ NẤU ĐẬU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RAU DỀN NẤU THỊT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DƯA HẤU,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461DF9C-6F0A-BE94-D864-C2F6D2F05AF1}"/>
              </a:ext>
            </a:extLst>
          </p:cNvPr>
          <p:cNvSpPr txBox="1"/>
          <p:nvPr/>
        </p:nvSpPr>
        <p:spPr>
          <a:xfrm>
            <a:off x="2347330" y="4101971"/>
            <a:ext cx="212660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BÚN RIÊU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FE9A13F-7C83-8808-F2A7-D424B2D9AF06}"/>
              </a:ext>
            </a:extLst>
          </p:cNvPr>
          <p:cNvSpPr txBox="1"/>
          <p:nvPr/>
        </p:nvSpPr>
        <p:spPr>
          <a:xfrm>
            <a:off x="4387324" y="2841928"/>
            <a:ext cx="204913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CÁ DIÊU H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 KHO TƯƠNG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B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 NẤU THỊT HEO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CAU, NƯỚC TẮC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B63DE07-514B-254D-CADA-BED1FB6EC3A7}"/>
              </a:ext>
            </a:extLst>
          </p:cNvPr>
          <p:cNvSpPr txBox="1"/>
          <p:nvPr/>
        </p:nvSpPr>
        <p:spPr>
          <a:xfrm>
            <a:off x="4361586" y="4149944"/>
            <a:ext cx="189990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NUI SAO NẤU TÔM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CÀ RỐT 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C8E7DC3-A0CE-8D9D-5E59-992BD33C9A03}"/>
              </a:ext>
            </a:extLst>
          </p:cNvPr>
          <p:cNvSpPr txBox="1"/>
          <p:nvPr/>
        </p:nvSpPr>
        <p:spPr>
          <a:xfrm>
            <a:off x="6471584" y="2635820"/>
            <a:ext cx="1948156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TÔM THỊT TỨ XUYÊN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CẢI NHÚN NẤU THỊT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THANH LONG - NƯỚC CHANH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E02B782-6024-9C13-FDD8-E9D84A31CD70}"/>
              </a:ext>
            </a:extLst>
          </p:cNvPr>
          <p:cNvSpPr txBox="1"/>
          <p:nvPr/>
        </p:nvSpPr>
        <p:spPr>
          <a:xfrm>
            <a:off x="6431146" y="4065305"/>
            <a:ext cx="199868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CHÁO LƯƠN KHOAI MÔN,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851C32E-E304-1456-2780-90D0AC832CD9}"/>
              </a:ext>
            </a:extLst>
          </p:cNvPr>
          <p:cNvSpPr txBox="1"/>
          <p:nvPr/>
        </p:nvSpPr>
        <p:spPr>
          <a:xfrm>
            <a:off x="8409172" y="2773932"/>
            <a:ext cx="20523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GÀ NẤU PATE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CỦ DÊN KHOAI TÂY CÀ RỐT HẦM XƯƠNG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CAU-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B8756F2-D9F0-C38C-32AD-30B90F0419B3}"/>
              </a:ext>
            </a:extLst>
          </p:cNvPr>
          <p:cNvSpPr txBox="1"/>
          <p:nvPr/>
        </p:nvSpPr>
        <p:spPr>
          <a:xfrm>
            <a:off x="8429830" y="4122073"/>
            <a:ext cx="19735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SÚP TÓC TIÊN,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2DA544C-A837-CE47-F7D4-ECC6E39408D9}"/>
              </a:ext>
            </a:extLst>
          </p:cNvPr>
          <p:cNvSpPr/>
          <p:nvPr/>
        </p:nvSpPr>
        <p:spPr>
          <a:xfrm>
            <a:off x="610735" y="1498055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9/9/2024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4FFC26A-FEE3-FCFD-A614-CAA5818AA06F}"/>
              </a:ext>
            </a:extLst>
          </p:cNvPr>
          <p:cNvSpPr/>
          <p:nvPr/>
        </p:nvSpPr>
        <p:spPr>
          <a:xfrm>
            <a:off x="2912525" y="1506646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10/9/2024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6B2819F-A391-EBE1-4CF0-49266AC719C6}"/>
              </a:ext>
            </a:extLst>
          </p:cNvPr>
          <p:cNvSpPr/>
          <p:nvPr/>
        </p:nvSpPr>
        <p:spPr>
          <a:xfrm>
            <a:off x="4920109" y="1496892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11/9/2024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D002B29-128C-D6A8-9E90-AB8A7DA0821D}"/>
              </a:ext>
            </a:extLst>
          </p:cNvPr>
          <p:cNvSpPr/>
          <p:nvPr/>
        </p:nvSpPr>
        <p:spPr>
          <a:xfrm>
            <a:off x="6905782" y="1487839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12/9/2024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83194FE-3F30-FE2E-2677-EE1D0E77DA00}"/>
              </a:ext>
            </a:extLst>
          </p:cNvPr>
          <p:cNvSpPr/>
          <p:nvPr/>
        </p:nvSpPr>
        <p:spPr>
          <a:xfrm>
            <a:off x="8870604" y="1528657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13/9/2024</a:t>
            </a:r>
          </a:p>
        </p:txBody>
      </p:sp>
    </p:spTree>
    <p:extLst>
      <p:ext uri="{BB962C8B-B14F-4D97-AF65-F5344CB8AC3E}">
        <p14:creationId xmlns:p14="http://schemas.microsoft.com/office/powerpoint/2010/main" val="3636771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62CF9438-AA02-7921-E3D0-8CBB6699F8F3}"/>
              </a:ext>
            </a:extLst>
          </p:cNvPr>
          <p:cNvGrpSpPr/>
          <p:nvPr/>
        </p:nvGrpSpPr>
        <p:grpSpPr>
          <a:xfrm>
            <a:off x="165100" y="1651462"/>
            <a:ext cx="2185451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1878749-CBF0-1767-B9EA-978C8E719469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65605B4-E264-F2D7-331D-489E23CB3FB4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8" name="Group 21">
            <a:extLst>
              <a:ext uri="{FF2B5EF4-FFF2-40B4-BE49-F238E27FC236}">
                <a16:creationId xmlns:a16="http://schemas.microsoft.com/office/drawing/2014/main" id="{B1D3E241-33CD-A878-CB12-9C36185B7969}"/>
              </a:ext>
            </a:extLst>
          </p:cNvPr>
          <p:cNvGrpSpPr/>
          <p:nvPr/>
        </p:nvGrpSpPr>
        <p:grpSpPr>
          <a:xfrm>
            <a:off x="4451798" y="1690875"/>
            <a:ext cx="1899909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1D40AF3D-900A-2AC0-7923-1614A479B124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3">
              <a:extLst>
                <a:ext uri="{FF2B5EF4-FFF2-40B4-BE49-F238E27FC236}">
                  <a16:creationId xmlns:a16="http://schemas.microsoft.com/office/drawing/2014/main" id="{5350EA6F-1D80-E7B1-AC13-03F308F95294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1" name="Group 24">
            <a:extLst>
              <a:ext uri="{FF2B5EF4-FFF2-40B4-BE49-F238E27FC236}">
                <a16:creationId xmlns:a16="http://schemas.microsoft.com/office/drawing/2014/main" id="{728A117D-F5D7-A0F8-F1FA-99E01507B76C}"/>
              </a:ext>
            </a:extLst>
          </p:cNvPr>
          <p:cNvGrpSpPr/>
          <p:nvPr/>
        </p:nvGrpSpPr>
        <p:grpSpPr>
          <a:xfrm>
            <a:off x="2412344" y="1704777"/>
            <a:ext cx="1960692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2" name="Freeform 25">
              <a:extLst>
                <a:ext uri="{FF2B5EF4-FFF2-40B4-BE49-F238E27FC236}">
                  <a16:creationId xmlns:a16="http://schemas.microsoft.com/office/drawing/2014/main" id="{98C96F0A-2BC3-B6A5-BCA1-B8E508D5A5D9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6">
              <a:extLst>
                <a:ext uri="{FF2B5EF4-FFF2-40B4-BE49-F238E27FC236}">
                  <a16:creationId xmlns:a16="http://schemas.microsoft.com/office/drawing/2014/main" id="{DEA19099-96AF-005C-D376-F5B9D715E44C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dirty="0"/>
            </a:p>
          </p:txBody>
        </p:sp>
      </p:grpSp>
      <p:grpSp>
        <p:nvGrpSpPr>
          <p:cNvPr id="24" name="Group 27">
            <a:extLst>
              <a:ext uri="{FF2B5EF4-FFF2-40B4-BE49-F238E27FC236}">
                <a16:creationId xmlns:a16="http://schemas.microsoft.com/office/drawing/2014/main" id="{3D736FD5-3DB6-7E39-F099-5E7AE71635A4}"/>
              </a:ext>
            </a:extLst>
          </p:cNvPr>
          <p:cNvGrpSpPr/>
          <p:nvPr/>
        </p:nvGrpSpPr>
        <p:grpSpPr>
          <a:xfrm>
            <a:off x="6413500" y="1694959"/>
            <a:ext cx="1945543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89132454-BDB0-9CF9-EE5D-913333BD2B7A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9">
              <a:extLst>
                <a:ext uri="{FF2B5EF4-FFF2-40B4-BE49-F238E27FC236}">
                  <a16:creationId xmlns:a16="http://schemas.microsoft.com/office/drawing/2014/main" id="{67EBF44C-C57E-A5B7-1FE5-701090E8A7AE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7" name="Group 30">
            <a:extLst>
              <a:ext uri="{FF2B5EF4-FFF2-40B4-BE49-F238E27FC236}">
                <a16:creationId xmlns:a16="http://schemas.microsoft.com/office/drawing/2014/main" id="{A1FC0CDD-9143-B6D6-9DC7-CB4E71F1CB2E}"/>
              </a:ext>
            </a:extLst>
          </p:cNvPr>
          <p:cNvGrpSpPr/>
          <p:nvPr/>
        </p:nvGrpSpPr>
        <p:grpSpPr>
          <a:xfrm>
            <a:off x="8406422" y="1725668"/>
            <a:ext cx="2121878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99BDE49E-CC6A-FED4-AD38-8506709FA8E6}"/>
                </a:ext>
              </a:extLst>
            </p:cNvPr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32">
              <a:extLst>
                <a:ext uri="{FF2B5EF4-FFF2-40B4-BE49-F238E27FC236}">
                  <a16:creationId xmlns:a16="http://schemas.microsoft.com/office/drawing/2014/main" id="{EC7B6C00-A7BA-3E27-5735-F9742F5DE8CB}"/>
                </a:ext>
              </a:extLst>
            </p:cNvPr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0" name="Freeform 33">
            <a:extLst>
              <a:ext uri="{FF2B5EF4-FFF2-40B4-BE49-F238E27FC236}">
                <a16:creationId xmlns:a16="http://schemas.microsoft.com/office/drawing/2014/main" id="{DA82A534-614C-3C61-2314-7FDBFB7DCD02}"/>
              </a:ext>
            </a:extLst>
          </p:cNvPr>
          <p:cNvSpPr/>
          <p:nvPr/>
        </p:nvSpPr>
        <p:spPr>
          <a:xfrm>
            <a:off x="-278702" y="4751119"/>
            <a:ext cx="10975942" cy="2733311"/>
          </a:xfrm>
          <a:custGeom>
            <a:avLst/>
            <a:gdLst/>
            <a:ahLst/>
            <a:cxnLst/>
            <a:rect l="l" t="t" r="r" b="b"/>
            <a:pathLst>
              <a:path w="10975942" h="4056885">
                <a:moveTo>
                  <a:pt x="0" y="0"/>
                </a:moveTo>
                <a:lnTo>
                  <a:pt x="10975942" y="0"/>
                </a:lnTo>
                <a:lnTo>
                  <a:pt x="10975942" y="4056885"/>
                </a:lnTo>
                <a:lnTo>
                  <a:pt x="0" y="4056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0" t="-59402" r="-1120" b="-208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TextBox 40">
            <a:extLst>
              <a:ext uri="{FF2B5EF4-FFF2-40B4-BE49-F238E27FC236}">
                <a16:creationId xmlns:a16="http://schemas.microsoft.com/office/drawing/2014/main" id="{A9EF7A41-A1A6-F008-04FC-309DE8C33CFB}"/>
              </a:ext>
            </a:extLst>
          </p:cNvPr>
          <p:cNvSpPr txBox="1"/>
          <p:nvPr/>
        </p:nvSpPr>
        <p:spPr>
          <a:xfrm>
            <a:off x="1993900" y="57081"/>
            <a:ext cx="6595488" cy="7624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66"/>
              </a:lnSpc>
            </a:pPr>
            <a:r>
              <a:rPr lang="en-US" sz="2800" dirty="0">
                <a:solidFill>
                  <a:srgbClr val="FF0000"/>
                </a:solidFill>
                <a:latin typeface="Snap ITC" panose="04040A07060A02020202" pitchFamily="82" charset="0"/>
                <a:ea typeface="Sniglet"/>
                <a:cs typeface="Sniglet"/>
                <a:sym typeface="Sniglet"/>
              </a:rPr>
              <a:t>THỰC ĐƠN NHÀ TRẺ TUẦN 3/9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148683E-DC38-29C2-391B-0E1035483F3E}"/>
              </a:ext>
            </a:extLst>
          </p:cNvPr>
          <p:cNvSpPr/>
          <p:nvPr/>
        </p:nvSpPr>
        <p:spPr>
          <a:xfrm>
            <a:off x="853935" y="1933090"/>
            <a:ext cx="1483075" cy="2791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BD891CE-9C48-F48D-8556-047836DF4685}"/>
              </a:ext>
            </a:extLst>
          </p:cNvPr>
          <p:cNvSpPr txBox="1"/>
          <p:nvPr/>
        </p:nvSpPr>
        <p:spPr>
          <a:xfrm>
            <a:off x="88900" y="2254250"/>
            <a:ext cx="230813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HỦ TIẾU TÔM YAOURT ÁNH HỒNG SỮA ELLAC 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FA1ACCF-7AEC-3D05-81DC-8293B93F6463}"/>
              </a:ext>
            </a:extLst>
          </p:cNvPr>
          <p:cNvSpPr txBox="1"/>
          <p:nvPr/>
        </p:nvSpPr>
        <p:spPr>
          <a:xfrm>
            <a:off x="2444562" y="2153283"/>
            <a:ext cx="193949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NUI SAO NẤU THỊT CÀ RỐT, BÁNH FLANE ÁNH HỒNG, SỮA ELLAC 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1A82200-2BCF-CB3F-923C-B096B105F97A}"/>
              </a:ext>
            </a:extLst>
          </p:cNvPr>
          <p:cNvSpPr txBox="1"/>
          <p:nvPr/>
        </p:nvSpPr>
        <p:spPr>
          <a:xfrm>
            <a:off x="6330737" y="2215169"/>
            <a:ext cx="209368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BÚN BÒ HUẾ, BÁNH FLANE ÁNH HỒNG, SỮA ELLAC 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11B5637-63B5-C22A-A0CE-51CD0C610B05}"/>
              </a:ext>
            </a:extLst>
          </p:cNvPr>
          <p:cNvSpPr txBox="1"/>
          <p:nvPr/>
        </p:nvSpPr>
        <p:spPr>
          <a:xfrm>
            <a:off x="4410195" y="2074942"/>
            <a:ext cx="1910171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SÚP ÓC HEO CÀ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RỐT,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SỮA CHUA TRÀ MY, SỮA ELLAC MULTI	 	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9A75870-65AF-7051-4C1C-1C0CCE8D87A0}"/>
              </a:ext>
            </a:extLst>
          </p:cNvPr>
          <p:cNvSpPr txBox="1"/>
          <p:nvPr/>
        </p:nvSpPr>
        <p:spPr>
          <a:xfrm>
            <a:off x="8417292" y="2406650"/>
            <a:ext cx="211100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HOÀNH THÁNH THỊT HEO CÀ RỐT, YAOURT TÀI TÀI,  SỮA ELLAC 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36C144-A978-DCFA-BB9C-3B288C4ECF33}"/>
              </a:ext>
            </a:extLst>
          </p:cNvPr>
          <p:cNvSpPr txBox="1"/>
          <p:nvPr/>
        </p:nvSpPr>
        <p:spPr>
          <a:xfrm>
            <a:off x="6389382" y="2818682"/>
            <a:ext cx="18800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TÔM RIM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TẦN Ô NẤU THỊT</a:t>
            </a: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DƯA HẤU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5FEB00E-02FD-36A1-FDC3-1660D993BE9E}"/>
              </a:ext>
            </a:extLst>
          </p:cNvPr>
          <p:cNvSpPr txBox="1"/>
          <p:nvPr/>
        </p:nvSpPr>
        <p:spPr>
          <a:xfrm>
            <a:off x="2375185" y="4235514"/>
            <a:ext cx="19606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BÚN THỊT GÀ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C1177B2-0237-DD25-E55D-00692833786B}"/>
              </a:ext>
            </a:extLst>
          </p:cNvPr>
          <p:cNvSpPr txBox="1"/>
          <p:nvPr/>
        </p:nvSpPr>
        <p:spPr>
          <a:xfrm>
            <a:off x="8392171" y="3091036"/>
            <a:ext cx="2174087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BÒ SỐT PATE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SUSU THỊT HEO</a:t>
            </a: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CHUỐI SỨ,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CHANH DÂY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0B5A95-A895-238F-13DF-F842A661A14E}"/>
              </a:ext>
            </a:extLst>
          </p:cNvPr>
          <p:cNvSpPr txBox="1"/>
          <p:nvPr/>
        </p:nvSpPr>
        <p:spPr>
          <a:xfrm>
            <a:off x="4481656" y="4122955"/>
            <a:ext cx="179337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HỦ TIẾU NAM VANG</a:t>
            </a:r>
            <a:endParaRPr lang="en-US" sz="11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222362-7959-8A6D-4904-7F61DA951435}"/>
              </a:ext>
            </a:extLst>
          </p:cNvPr>
          <p:cNvSpPr txBox="1"/>
          <p:nvPr/>
        </p:nvSpPr>
        <p:spPr>
          <a:xfrm>
            <a:off x="4410194" y="2711450"/>
            <a:ext cx="179337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 DIÊU HỒNG KHO THƠM </a:t>
            </a: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BÍ ĐỎ NẤU THỊT</a:t>
            </a: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 - NƯỚC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617481E-E7F6-60EE-9AD2-66362226B857}"/>
              </a:ext>
            </a:extLst>
          </p:cNvPr>
          <p:cNvSpPr txBox="1"/>
          <p:nvPr/>
        </p:nvSpPr>
        <p:spPr>
          <a:xfrm>
            <a:off x="8442124" y="4320232"/>
            <a:ext cx="210515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MIẾN LƯƠN CÀ RỐT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510DCE-7B36-1332-2B41-CDE00173810B}"/>
              </a:ext>
            </a:extLst>
          </p:cNvPr>
          <p:cNvSpPr txBox="1"/>
          <p:nvPr/>
        </p:nvSpPr>
        <p:spPr>
          <a:xfrm>
            <a:off x="2404471" y="3031412"/>
            <a:ext cx="194746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ẾCH X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 LĂN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KHOAI MỠ NẤU THỊT</a:t>
            </a: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THANH LONG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NƯỚC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B9627B0-B24A-CE56-0BDB-FC5F2A95F7F4}"/>
              </a:ext>
            </a:extLst>
          </p:cNvPr>
          <p:cNvSpPr txBox="1"/>
          <p:nvPr/>
        </p:nvSpPr>
        <p:spPr>
          <a:xfrm>
            <a:off x="6401563" y="4197135"/>
            <a:ext cx="19281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PHỞ GÀ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7ABAF54-1CB9-8F69-17A8-90749E4EF414}"/>
              </a:ext>
            </a:extLst>
          </p:cNvPr>
          <p:cNvSpPr txBox="1"/>
          <p:nvPr/>
        </p:nvSpPr>
        <p:spPr>
          <a:xfrm>
            <a:off x="127142" y="2880607"/>
            <a:ext cx="2308135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THỊT KHO TRỨNG CÚT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CẢI NGỌT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NẤU TÔM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904E33C-F4F8-D300-A87D-3A0BD511D2FD}"/>
              </a:ext>
            </a:extLst>
          </p:cNvPr>
          <p:cNvSpPr txBox="1"/>
          <p:nvPr/>
        </p:nvSpPr>
        <p:spPr>
          <a:xfrm>
            <a:off x="108933" y="4289524"/>
            <a:ext cx="240123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CHÁO CÁ LÓC CẢI THẢO SỮA ELLACMULTI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867746-E448-A3C3-6D9A-FC5BCB6C122B}"/>
              </a:ext>
            </a:extLst>
          </p:cNvPr>
          <p:cNvSpPr/>
          <p:nvPr/>
        </p:nvSpPr>
        <p:spPr>
          <a:xfrm>
            <a:off x="1021462" y="790345"/>
            <a:ext cx="66716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2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0C505F-0FFD-B057-0F81-299789CB176B}"/>
              </a:ext>
            </a:extLst>
          </p:cNvPr>
          <p:cNvSpPr/>
          <p:nvPr/>
        </p:nvSpPr>
        <p:spPr>
          <a:xfrm>
            <a:off x="4961479" y="901521"/>
            <a:ext cx="103704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4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065344-124A-963E-B9E9-2B4D275D13B3}"/>
              </a:ext>
            </a:extLst>
          </p:cNvPr>
          <p:cNvSpPr/>
          <p:nvPr/>
        </p:nvSpPr>
        <p:spPr>
          <a:xfrm>
            <a:off x="7059573" y="790345"/>
            <a:ext cx="9557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5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16C230-8025-C1CE-286D-B7B93130D47B}"/>
              </a:ext>
            </a:extLst>
          </p:cNvPr>
          <p:cNvSpPr/>
          <p:nvPr/>
        </p:nvSpPr>
        <p:spPr>
          <a:xfrm>
            <a:off x="8958107" y="845892"/>
            <a:ext cx="968534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6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F0C45BE-233F-CA83-CFD5-EBFC7EC31794}"/>
              </a:ext>
            </a:extLst>
          </p:cNvPr>
          <p:cNvSpPr/>
          <p:nvPr/>
        </p:nvSpPr>
        <p:spPr>
          <a:xfrm>
            <a:off x="766759" y="1632198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16/9/2024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91ACC-4F72-685A-3963-C4221549ADFC}"/>
              </a:ext>
            </a:extLst>
          </p:cNvPr>
          <p:cNvSpPr/>
          <p:nvPr/>
        </p:nvSpPr>
        <p:spPr>
          <a:xfrm>
            <a:off x="2902182" y="790345"/>
            <a:ext cx="10631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3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437D66F-DE40-6C02-9FED-FB60D2CC60E7}"/>
              </a:ext>
            </a:extLst>
          </p:cNvPr>
          <p:cNvSpPr/>
          <p:nvPr/>
        </p:nvSpPr>
        <p:spPr>
          <a:xfrm>
            <a:off x="2982408" y="1632198"/>
            <a:ext cx="1045277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17/9/2024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F86AB4B-E809-064A-A765-2C4159532DA5}"/>
              </a:ext>
            </a:extLst>
          </p:cNvPr>
          <p:cNvSpPr/>
          <p:nvPr/>
        </p:nvSpPr>
        <p:spPr>
          <a:xfrm>
            <a:off x="4832323" y="1632198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18/9/2024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F45FA43-BF8A-8172-6E91-C546D4BC54EA}"/>
              </a:ext>
            </a:extLst>
          </p:cNvPr>
          <p:cNvSpPr/>
          <p:nvPr/>
        </p:nvSpPr>
        <p:spPr>
          <a:xfrm>
            <a:off x="6861880" y="1641620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19/9/2024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BEB5FA9-1D95-989C-0FC1-B67770D589D2}"/>
              </a:ext>
            </a:extLst>
          </p:cNvPr>
          <p:cNvSpPr/>
          <p:nvPr/>
        </p:nvSpPr>
        <p:spPr>
          <a:xfrm>
            <a:off x="8940743" y="1666745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20/9/2024</a:t>
            </a:r>
          </a:p>
        </p:txBody>
      </p:sp>
    </p:spTree>
    <p:extLst>
      <p:ext uri="{BB962C8B-B14F-4D97-AF65-F5344CB8AC3E}">
        <p14:creationId xmlns:p14="http://schemas.microsoft.com/office/powerpoint/2010/main" val="138594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E16927-368A-A042-45E1-38FDEB08DB3B}"/>
              </a:ext>
            </a:extLst>
          </p:cNvPr>
          <p:cNvSpPr/>
          <p:nvPr/>
        </p:nvSpPr>
        <p:spPr>
          <a:xfrm>
            <a:off x="891578" y="1459712"/>
            <a:ext cx="66716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2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AC251D-8999-A5C0-6902-8B31D348B371}"/>
              </a:ext>
            </a:extLst>
          </p:cNvPr>
          <p:cNvSpPr/>
          <p:nvPr/>
        </p:nvSpPr>
        <p:spPr>
          <a:xfrm>
            <a:off x="4739184" y="1408293"/>
            <a:ext cx="103704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4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73F063-A3FB-FB68-8AFD-816605B02313}"/>
              </a:ext>
            </a:extLst>
          </p:cNvPr>
          <p:cNvSpPr/>
          <p:nvPr/>
        </p:nvSpPr>
        <p:spPr>
          <a:xfrm>
            <a:off x="6749071" y="1351547"/>
            <a:ext cx="9557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5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C607F1-A0C3-7F56-3C63-2F67928EADB1}"/>
              </a:ext>
            </a:extLst>
          </p:cNvPr>
          <p:cNvSpPr/>
          <p:nvPr/>
        </p:nvSpPr>
        <p:spPr>
          <a:xfrm>
            <a:off x="8933637" y="1339380"/>
            <a:ext cx="968534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6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B3C3DD-3C64-1A84-5528-21BE9BE84604}"/>
              </a:ext>
            </a:extLst>
          </p:cNvPr>
          <p:cNvSpPr/>
          <p:nvPr/>
        </p:nvSpPr>
        <p:spPr>
          <a:xfrm>
            <a:off x="2757691" y="1389278"/>
            <a:ext cx="10631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Snap ITC" panose="04040A07060A02020202" pitchFamily="82" charset="0"/>
              </a:rPr>
              <a:t>3</a:t>
            </a:r>
            <a:endParaRPr lang="en-US" sz="7200" b="1" cap="none" spc="0" dirty="0">
              <a:ln w="13462">
                <a:solidFill>
                  <a:schemeClr val="tx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nap ITC" panose="04040A07060A02020202" pitchFamily="82" charset="0"/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86623" y="2376674"/>
            <a:ext cx="2065919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4306547" y="2376675"/>
            <a:ext cx="2079933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2222500" y="2376675"/>
            <a:ext cx="2001042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6462681" y="2376675"/>
            <a:ext cx="2008219" cy="3154175"/>
            <a:chOff x="0" y="0"/>
            <a:chExt cx="812800" cy="1467535"/>
          </a:xfrm>
          <a:solidFill>
            <a:schemeClr val="bg1"/>
          </a:solidFill>
        </p:grpSpPr>
        <p:sp>
          <p:nvSpPr>
            <p:cNvPr id="28" name="Freeform 28"/>
            <p:cNvSpPr/>
            <p:nvPr/>
          </p:nvSpPr>
          <p:spPr>
            <a:xfrm>
              <a:off x="0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8541496" y="2315259"/>
            <a:ext cx="1992410" cy="3215591"/>
            <a:chOff x="124694" y="-28575"/>
            <a:chExt cx="815093" cy="1496110"/>
          </a:xfrm>
          <a:solidFill>
            <a:schemeClr val="bg1"/>
          </a:solidFill>
        </p:grpSpPr>
        <p:sp>
          <p:nvSpPr>
            <p:cNvPr id="31" name="Freeform 31"/>
            <p:cNvSpPr/>
            <p:nvPr/>
          </p:nvSpPr>
          <p:spPr>
            <a:xfrm>
              <a:off x="126987" y="0"/>
              <a:ext cx="812800" cy="1467535"/>
            </a:xfrm>
            <a:custGeom>
              <a:avLst/>
              <a:gdLst/>
              <a:ahLst/>
              <a:cxnLst/>
              <a:rect l="l" t="t" r="r" b="b"/>
              <a:pathLst>
                <a:path w="812800" h="1467535">
                  <a:moveTo>
                    <a:pt x="93065" y="0"/>
                  </a:moveTo>
                  <a:lnTo>
                    <a:pt x="719735" y="0"/>
                  </a:lnTo>
                  <a:cubicBezTo>
                    <a:pt x="744417" y="0"/>
                    <a:pt x="768089" y="9805"/>
                    <a:pt x="785542" y="27258"/>
                  </a:cubicBezTo>
                  <a:cubicBezTo>
                    <a:pt x="802995" y="44711"/>
                    <a:pt x="812800" y="68383"/>
                    <a:pt x="812800" y="93065"/>
                  </a:cubicBezTo>
                  <a:lnTo>
                    <a:pt x="812800" y="1374469"/>
                  </a:lnTo>
                  <a:cubicBezTo>
                    <a:pt x="812800" y="1425868"/>
                    <a:pt x="771133" y="1467535"/>
                    <a:pt x="719735" y="1467535"/>
                  </a:cubicBezTo>
                  <a:lnTo>
                    <a:pt x="93065" y="1467535"/>
                  </a:lnTo>
                  <a:cubicBezTo>
                    <a:pt x="68383" y="1467535"/>
                    <a:pt x="44711" y="1457730"/>
                    <a:pt x="27258" y="1440276"/>
                  </a:cubicBezTo>
                  <a:cubicBezTo>
                    <a:pt x="9805" y="1422823"/>
                    <a:pt x="0" y="1399152"/>
                    <a:pt x="0" y="1374469"/>
                  </a:cubicBezTo>
                  <a:lnTo>
                    <a:pt x="0" y="93065"/>
                  </a:lnTo>
                  <a:cubicBezTo>
                    <a:pt x="0" y="68383"/>
                    <a:pt x="9805" y="44711"/>
                    <a:pt x="27258" y="27258"/>
                  </a:cubicBezTo>
                  <a:cubicBezTo>
                    <a:pt x="44711" y="9805"/>
                    <a:pt x="68383" y="0"/>
                    <a:pt x="93065" y="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24694" y="-28575"/>
              <a:ext cx="812800" cy="149611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3" name="Freeform 33"/>
          <p:cNvSpPr/>
          <p:nvPr/>
        </p:nvSpPr>
        <p:spPr>
          <a:xfrm>
            <a:off x="-141971" y="5103574"/>
            <a:ext cx="10975942" cy="2733311"/>
          </a:xfrm>
          <a:custGeom>
            <a:avLst/>
            <a:gdLst/>
            <a:ahLst/>
            <a:cxnLst/>
            <a:rect l="l" t="t" r="r" b="b"/>
            <a:pathLst>
              <a:path w="10975942" h="4056885">
                <a:moveTo>
                  <a:pt x="0" y="0"/>
                </a:moveTo>
                <a:lnTo>
                  <a:pt x="10975942" y="0"/>
                </a:lnTo>
                <a:lnTo>
                  <a:pt x="10975942" y="4056885"/>
                </a:lnTo>
                <a:lnTo>
                  <a:pt x="0" y="4056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20" t="-59402" r="-1120" b="-208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0" name="TextBox 40"/>
          <p:cNvSpPr txBox="1"/>
          <p:nvPr/>
        </p:nvSpPr>
        <p:spPr>
          <a:xfrm>
            <a:off x="2036478" y="218357"/>
            <a:ext cx="6595488" cy="7624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66"/>
              </a:lnSpc>
            </a:pPr>
            <a:r>
              <a:rPr lang="en-US" sz="2800" dirty="0">
                <a:solidFill>
                  <a:srgbClr val="FF0000"/>
                </a:solidFill>
                <a:latin typeface="Snap ITC" panose="04040A07060A02020202" pitchFamily="82" charset="0"/>
                <a:ea typeface="Sniglet"/>
                <a:cs typeface="Sniglet"/>
                <a:sym typeface="Sniglet"/>
              </a:rPr>
              <a:t>THỰC ĐƠN NHÀ TRẺ TUẦN 4/9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EF4E3D0-1688-E525-0434-A7C476A436AB}"/>
              </a:ext>
            </a:extLst>
          </p:cNvPr>
          <p:cNvSpPr/>
          <p:nvPr/>
        </p:nvSpPr>
        <p:spPr>
          <a:xfrm>
            <a:off x="853935" y="2520821"/>
            <a:ext cx="1483075" cy="2791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3502674-4937-6F98-6054-B002E4D064E2}"/>
              </a:ext>
            </a:extLst>
          </p:cNvPr>
          <p:cNvSpPr txBox="1"/>
          <p:nvPr/>
        </p:nvSpPr>
        <p:spPr>
          <a:xfrm>
            <a:off x="45274" y="2755952"/>
            <a:ext cx="202482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PHỞ BÒ, YAOURT ÁNH HỒNG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EBAA890-A841-AD5E-88C7-CCDED006E8C7}"/>
              </a:ext>
            </a:extLst>
          </p:cNvPr>
          <p:cNvSpPr txBox="1"/>
          <p:nvPr/>
        </p:nvSpPr>
        <p:spPr>
          <a:xfrm>
            <a:off x="2152955" y="2840166"/>
            <a:ext cx="205693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BÚN RIÊU, BÁNH </a:t>
            </a:r>
            <a:r>
              <a:rPr lang="en-US" sz="1100" dirty="0">
                <a:solidFill>
                  <a:srgbClr val="000000"/>
                </a:solidFill>
                <a:latin typeface="Tahoma" panose="020B0604030504040204" pitchFamily="34" charset="0"/>
              </a:rPr>
              <a:t> FLANE ÁNH HỒNG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SỮA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6D70F0-D352-C7FE-847C-7ADBA29F31F2}"/>
              </a:ext>
            </a:extLst>
          </p:cNvPr>
          <p:cNvSpPr txBox="1"/>
          <p:nvPr/>
        </p:nvSpPr>
        <p:spPr>
          <a:xfrm>
            <a:off x="6466268" y="2818738"/>
            <a:ext cx="200463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BÚN CÁ- BÁNH FLAN ÁNH HỒNG, 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0EEF394-AC15-3251-CFD7-28D96251D74B}"/>
              </a:ext>
            </a:extLst>
          </p:cNvPr>
          <p:cNvSpPr txBox="1"/>
          <p:nvPr/>
        </p:nvSpPr>
        <p:spPr>
          <a:xfrm>
            <a:off x="4304229" y="2808602"/>
            <a:ext cx="193110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HỦ TIẾU NAM VANG, SỮA CHUA TRÀ MY,  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6F3B325-F683-A007-EDE3-12D7A5558812}"/>
              </a:ext>
            </a:extLst>
          </p:cNvPr>
          <p:cNvSpPr txBox="1"/>
          <p:nvPr/>
        </p:nvSpPr>
        <p:spPr>
          <a:xfrm>
            <a:off x="8547100" y="2685056"/>
            <a:ext cx="200821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BÁNH CANH GÀ CÀ RỐT- YAOURT TÀI TÀI,SỮA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1AEE7D3-43C8-E371-DFFA-9320D9010F95}"/>
              </a:ext>
            </a:extLst>
          </p:cNvPr>
          <p:cNvSpPr txBox="1"/>
          <p:nvPr/>
        </p:nvSpPr>
        <p:spPr>
          <a:xfrm>
            <a:off x="65909" y="3555953"/>
            <a:ext cx="211189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GÀ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RÔTI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BÍ XANH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NẤU TÔM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CHUỐI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FBC141A-B6C8-A233-73A2-8B75ABD46304}"/>
              </a:ext>
            </a:extLst>
          </p:cNvPr>
          <p:cNvSpPr txBox="1"/>
          <p:nvPr/>
        </p:nvSpPr>
        <p:spPr>
          <a:xfrm>
            <a:off x="34689" y="4836712"/>
            <a:ext cx="203516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SÚP BẮP MỸ-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8E9B097-282C-9900-651C-4631C17B2FAA}"/>
              </a:ext>
            </a:extLst>
          </p:cNvPr>
          <p:cNvSpPr txBox="1"/>
          <p:nvPr/>
        </p:nvSpPr>
        <p:spPr>
          <a:xfrm>
            <a:off x="2166028" y="3458351"/>
            <a:ext cx="211189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 KHO CÀ RI</a:t>
            </a: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CẢI XANH NẤU THỊT HEO</a:t>
            </a: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THANH LONG- NƯỚC CHANH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16EC1B0-1FEF-0BC6-8992-5241FEA6166E}"/>
              </a:ext>
            </a:extLst>
          </p:cNvPr>
          <p:cNvSpPr txBox="1"/>
          <p:nvPr/>
        </p:nvSpPr>
        <p:spPr>
          <a:xfrm>
            <a:off x="2211791" y="4753645"/>
            <a:ext cx="202037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 GÀ TIỀM-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5BB0E3E-C0D2-1A87-B1F6-C53F0D661EFD}"/>
              </a:ext>
            </a:extLst>
          </p:cNvPr>
          <p:cNvSpPr txBox="1"/>
          <p:nvPr/>
        </p:nvSpPr>
        <p:spPr>
          <a:xfrm>
            <a:off x="4285367" y="3469363"/>
            <a:ext cx="2004633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MÓN 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THỊT KHO ĐẬU HỦ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 CHUA CÁ LÓC</a:t>
            </a:r>
          </a:p>
          <a:p>
            <a:pPr algn="just"/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 SỨ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NƯỚC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79DD185-862A-4E28-8C9B-23385FE6F424}"/>
              </a:ext>
            </a:extLst>
          </p:cNvPr>
          <p:cNvSpPr txBox="1"/>
          <p:nvPr/>
        </p:nvSpPr>
        <p:spPr>
          <a:xfrm>
            <a:off x="4340034" y="4793642"/>
            <a:ext cx="18968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NUI THỊT TÔM CÀ RỐT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EB5C2D7-A805-C4A2-1357-D83F822D90CD}"/>
              </a:ext>
            </a:extLst>
          </p:cNvPr>
          <p:cNvSpPr txBox="1"/>
          <p:nvPr/>
        </p:nvSpPr>
        <p:spPr>
          <a:xfrm>
            <a:off x="6413500" y="3548078"/>
            <a:ext cx="2079933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BÒ XÀO CHUA NGỌT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CẢI THÌA NẤU THỊT HEO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DƯA HẤU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NƯỚC CAM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F01ADD5-934A-B5A6-75C2-414F83B0E90C}"/>
              </a:ext>
            </a:extLst>
          </p:cNvPr>
          <p:cNvSpPr txBox="1"/>
          <p:nvPr/>
        </p:nvSpPr>
        <p:spPr>
          <a:xfrm>
            <a:off x="6415100" y="4978298"/>
            <a:ext cx="19581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HOÀNH THÁNH- </a:t>
            </a:r>
          </a:p>
          <a:p>
            <a:pPr algn="just"/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A18A6B8-E205-C5CA-2254-19200A7F9697}"/>
              </a:ext>
            </a:extLst>
          </p:cNvPr>
          <p:cNvSpPr txBox="1"/>
          <p:nvPr/>
        </p:nvSpPr>
        <p:spPr>
          <a:xfrm>
            <a:off x="8514525" y="3457910"/>
            <a:ext cx="2008219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CƠM TRẮNG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TÔM THỊT KHO THƠM</a:t>
            </a:r>
          </a:p>
          <a:p>
            <a:pPr algn="just"/>
            <a:r>
              <a:rPr lang="en-US" sz="11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 </a:t>
            </a:r>
            <a:r>
              <a:rPr lang="vi-VN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 SEN HẦM XƯƠNG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vi-VN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NƯỚC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CHANH DÂY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67F6A0B-E714-8284-FA56-93D6C52CB1BA}"/>
              </a:ext>
            </a:extLst>
          </p:cNvPr>
          <p:cNvSpPr txBox="1"/>
          <p:nvPr/>
        </p:nvSpPr>
        <p:spPr>
          <a:xfrm>
            <a:off x="8504236" y="4732624"/>
            <a:ext cx="19868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XẾ: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CHÁO THỊT HEO </a:t>
            </a:r>
            <a:r>
              <a:rPr lang="en-US" sz="11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KHOAI MÔN-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 NÓNG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7E8CAA-F04A-CDFA-41F5-C7577EB1C54A}"/>
              </a:ext>
            </a:extLst>
          </p:cNvPr>
          <p:cNvSpPr/>
          <p:nvPr/>
        </p:nvSpPr>
        <p:spPr>
          <a:xfrm>
            <a:off x="568570" y="2302015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23/9/2024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1ACE994-1D85-BC9A-9726-809C9A239054}"/>
              </a:ext>
            </a:extLst>
          </p:cNvPr>
          <p:cNvSpPr/>
          <p:nvPr/>
        </p:nvSpPr>
        <p:spPr>
          <a:xfrm>
            <a:off x="2629828" y="2292997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24/9/2024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E0FF64-C695-B9B5-849D-80D9D057017C}"/>
              </a:ext>
            </a:extLst>
          </p:cNvPr>
          <p:cNvSpPr/>
          <p:nvPr/>
        </p:nvSpPr>
        <p:spPr>
          <a:xfrm>
            <a:off x="4863960" y="2240693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25/9/2024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C4FE910-2F11-8EAA-FB4D-49800F421378}"/>
              </a:ext>
            </a:extLst>
          </p:cNvPr>
          <p:cNvSpPr/>
          <p:nvPr/>
        </p:nvSpPr>
        <p:spPr>
          <a:xfrm>
            <a:off x="6734620" y="2186521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26/9/2024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4C344E4-B031-4AFF-6FEE-1B24681FAC6C}"/>
              </a:ext>
            </a:extLst>
          </p:cNvPr>
          <p:cNvSpPr/>
          <p:nvPr/>
        </p:nvSpPr>
        <p:spPr>
          <a:xfrm>
            <a:off x="8988296" y="2157891"/>
            <a:ext cx="1162498" cy="358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ADLaM Display" panose="020F0502020204030204" pitchFamily="2" charset="0"/>
                <a:cs typeface="Times New Roman" panose="02020603050405020304" pitchFamily="18" charset="0"/>
              </a:rPr>
              <a:t>27/9/2024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2939</TotalTime>
  <Words>881</Words>
  <Application>Microsoft Office PowerPoint</Application>
  <PresentationFormat>Custom</PresentationFormat>
  <Paragraphs>152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Snap ITC</vt:lpstr>
      <vt:lpstr>Calibri</vt:lpstr>
      <vt:lpstr>Tahoma</vt:lpstr>
      <vt:lpstr>Arial</vt:lpstr>
      <vt:lpstr>Times New Roman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Administrator</dc:creator>
  <cp:lastModifiedBy>nuong tran</cp:lastModifiedBy>
  <cp:revision>68</cp:revision>
  <cp:lastPrinted>2024-09-21T10:45:02Z</cp:lastPrinted>
  <dcterms:created xsi:type="dcterms:W3CDTF">2006-08-16T00:00:00Z</dcterms:created>
  <dcterms:modified xsi:type="dcterms:W3CDTF">2024-09-22T05:24:00Z</dcterms:modified>
  <dc:identifier>DAGQ3uDjaa8</dc:identifier>
</cp:coreProperties>
</file>